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7E29-90D2-4B50-AA3C-F3FAB3B71DC1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9945-877D-4480-8EE2-403B39289F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67320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7E29-90D2-4B50-AA3C-F3FAB3B71DC1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9945-877D-4480-8EE2-403B39289F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30357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7E29-90D2-4B50-AA3C-F3FAB3B71DC1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9945-877D-4480-8EE2-403B39289F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1386470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7E29-90D2-4B50-AA3C-F3FAB3B71DC1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9945-877D-4480-8EE2-403B39289F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8942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7E29-90D2-4B50-AA3C-F3FAB3B71DC1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9945-877D-4480-8EE2-403B39289F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51031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7E29-90D2-4B50-AA3C-F3FAB3B71DC1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9945-877D-4480-8EE2-403B39289F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09420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7E29-90D2-4B50-AA3C-F3FAB3B71DC1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9945-877D-4480-8EE2-403B39289F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40734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7E29-90D2-4B50-AA3C-F3FAB3B71DC1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9945-877D-4480-8EE2-403B39289F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20238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7E29-90D2-4B50-AA3C-F3FAB3B71DC1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9945-877D-4480-8EE2-403B39289F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8479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7E29-90D2-4B50-AA3C-F3FAB3B71DC1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9945-877D-4480-8EE2-403B39289F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7157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D7E29-90D2-4B50-AA3C-F3FAB3B71DC1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59945-877D-4480-8EE2-403B39289F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67628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D7E29-90D2-4B50-AA3C-F3FAB3B71DC1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59945-877D-4480-8EE2-403B39289F3A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1890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952FDC4D-9089-4A9B-9475-625B2E9C1742}"/>
              </a:ext>
            </a:extLst>
          </p:cNvPr>
          <p:cNvGrpSpPr/>
          <p:nvPr/>
        </p:nvGrpSpPr>
        <p:grpSpPr>
          <a:xfrm>
            <a:off x="1338943" y="152400"/>
            <a:ext cx="6934200" cy="6172200"/>
            <a:chOff x="228600" y="-762000"/>
            <a:chExt cx="6934200" cy="6172200"/>
          </a:xfrm>
        </p:grpSpPr>
        <p:pic>
          <p:nvPicPr>
            <p:cNvPr id="2" name="Picture 1" descr="D:\Humaira\2019\october\241019\241019_3rd_batch_EndoG\HSz_EndoG_3rd_batch_re-scan_2410190001.tif">
              <a:extLst>
                <a:ext uri="{FF2B5EF4-FFF2-40B4-BE49-F238E27FC236}">
                  <a16:creationId xmlns:a16="http://schemas.microsoft.com/office/drawing/2014/main" id="{0BE7AF9F-9903-4C57-B3BE-08C5F1CDAD2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946" t="23662" r="27623" b="11484"/>
            <a:stretch/>
          </p:blipFill>
          <p:spPr bwMode="auto">
            <a:xfrm>
              <a:off x="228600" y="762000"/>
              <a:ext cx="5979058" cy="4648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D4A24E6-228E-43F4-83E6-317B41446138}"/>
                </a:ext>
              </a:extLst>
            </p:cNvPr>
            <p:cNvSpPr txBox="1"/>
            <p:nvPr/>
          </p:nvSpPr>
          <p:spPr>
            <a:xfrm>
              <a:off x="1437256" y="377680"/>
              <a:ext cx="304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2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D46F474-435C-4BA0-8EB4-8D4FD3762B1B}"/>
                </a:ext>
              </a:extLst>
            </p:cNvPr>
            <p:cNvSpPr txBox="1"/>
            <p:nvPr/>
          </p:nvSpPr>
          <p:spPr>
            <a:xfrm>
              <a:off x="2101964" y="377680"/>
              <a:ext cx="304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20883AC-F1BF-47B6-9CEF-9D24FEFF3309}"/>
                </a:ext>
              </a:extLst>
            </p:cNvPr>
            <p:cNvSpPr txBox="1"/>
            <p:nvPr/>
          </p:nvSpPr>
          <p:spPr>
            <a:xfrm>
              <a:off x="2852248" y="377680"/>
              <a:ext cx="304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4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9140D1E-50C9-4021-912E-70DF02523357}"/>
                </a:ext>
              </a:extLst>
            </p:cNvPr>
            <p:cNvSpPr txBox="1"/>
            <p:nvPr/>
          </p:nvSpPr>
          <p:spPr>
            <a:xfrm>
              <a:off x="3566160" y="381000"/>
              <a:ext cx="304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5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2B0BEF8-1A1A-49FE-BEFF-3E0FA905E670}"/>
                </a:ext>
              </a:extLst>
            </p:cNvPr>
            <p:cNvSpPr txBox="1"/>
            <p:nvPr/>
          </p:nvSpPr>
          <p:spPr>
            <a:xfrm>
              <a:off x="4307068" y="381000"/>
              <a:ext cx="304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6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3130F1D-5B63-4A5B-B8A3-FF5E0BC361F9}"/>
                </a:ext>
              </a:extLst>
            </p:cNvPr>
            <p:cNvSpPr txBox="1"/>
            <p:nvPr/>
          </p:nvSpPr>
          <p:spPr>
            <a:xfrm>
              <a:off x="5057352" y="381000"/>
              <a:ext cx="304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7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B515BCD-84CE-4CB4-A559-C7AD29936564}"/>
                </a:ext>
              </a:extLst>
            </p:cNvPr>
            <p:cNvSpPr txBox="1"/>
            <p:nvPr/>
          </p:nvSpPr>
          <p:spPr>
            <a:xfrm>
              <a:off x="609600" y="381000"/>
              <a:ext cx="304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256DC0E-A921-42D2-A67A-806CA45C8A88}"/>
                </a:ext>
              </a:extLst>
            </p:cNvPr>
            <p:cNvSpPr txBox="1"/>
            <p:nvPr/>
          </p:nvSpPr>
          <p:spPr>
            <a:xfrm>
              <a:off x="5791200" y="381000"/>
              <a:ext cx="304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M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1C5CF20-C9EB-4C1B-AD00-BB8ADF59C027}"/>
                </a:ext>
              </a:extLst>
            </p:cNvPr>
            <p:cNvSpPr txBox="1"/>
            <p:nvPr/>
          </p:nvSpPr>
          <p:spPr>
            <a:xfrm>
              <a:off x="594360" y="0"/>
              <a:ext cx="457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Ly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46FB9C6-5CF1-41BD-9320-33961B4842D6}"/>
                </a:ext>
              </a:extLst>
            </p:cNvPr>
            <p:cNvSpPr txBox="1"/>
            <p:nvPr/>
          </p:nvSpPr>
          <p:spPr>
            <a:xfrm>
              <a:off x="1158240" y="0"/>
              <a:ext cx="838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Wash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4DB90ACA-DCC0-4DCC-9777-3F3CA76E6DA7}"/>
                </a:ext>
              </a:extLst>
            </p:cNvPr>
            <p:cNvSpPr txBox="1"/>
            <p:nvPr/>
          </p:nvSpPr>
          <p:spPr>
            <a:xfrm>
              <a:off x="1950720" y="0"/>
              <a:ext cx="609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100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815AE64-2209-4BC8-AD7B-B548E6D4A138}"/>
                </a:ext>
              </a:extLst>
            </p:cNvPr>
            <p:cNvSpPr txBox="1"/>
            <p:nvPr/>
          </p:nvSpPr>
          <p:spPr>
            <a:xfrm>
              <a:off x="2712720" y="0"/>
              <a:ext cx="609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200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A3803C6-1607-4A3D-A7E8-AA9E885013AC}"/>
                </a:ext>
              </a:extLst>
            </p:cNvPr>
            <p:cNvSpPr txBox="1"/>
            <p:nvPr/>
          </p:nvSpPr>
          <p:spPr>
            <a:xfrm>
              <a:off x="3413760" y="0"/>
              <a:ext cx="609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300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BB755C9-2CFC-4F0F-85AA-63192B628831}"/>
                </a:ext>
              </a:extLst>
            </p:cNvPr>
            <p:cNvSpPr txBox="1"/>
            <p:nvPr/>
          </p:nvSpPr>
          <p:spPr>
            <a:xfrm>
              <a:off x="4130040" y="0"/>
              <a:ext cx="6096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400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A24A316-D59C-4158-83E2-126B6F84F8DC}"/>
                </a:ext>
              </a:extLst>
            </p:cNvPr>
            <p:cNvSpPr txBox="1"/>
            <p:nvPr/>
          </p:nvSpPr>
          <p:spPr>
            <a:xfrm>
              <a:off x="4892040" y="0"/>
              <a:ext cx="112776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500 </a:t>
              </a:r>
              <a:r>
                <a:rPr lang="en-US" sz="2000" dirty="0" err="1">
                  <a:latin typeface="Arial" pitchFamily="34" charset="0"/>
                  <a:cs typeface="Arial" pitchFamily="34" charset="0"/>
                </a:rPr>
                <a:t>mM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34132EB-D1CE-4761-A540-6C65CC77C700}"/>
                </a:ext>
              </a:extLst>
            </p:cNvPr>
            <p:cNvSpPr txBox="1"/>
            <p:nvPr/>
          </p:nvSpPr>
          <p:spPr>
            <a:xfrm>
              <a:off x="5867400" y="0"/>
              <a:ext cx="1295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>
                  <a:latin typeface="Arial" pitchFamily="34" charset="0"/>
                  <a:cs typeface="Arial" pitchFamily="34" charset="0"/>
                </a:rPr>
                <a:t>Imidazole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3574AAC-077C-4C8A-B4AE-13D7DF1C297F}"/>
                </a:ext>
              </a:extLst>
            </p:cNvPr>
            <p:cNvSpPr txBox="1"/>
            <p:nvPr/>
          </p:nvSpPr>
          <p:spPr>
            <a:xfrm>
              <a:off x="6217920" y="838200"/>
              <a:ext cx="685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>
                  <a:latin typeface="Arial" pitchFamily="34" charset="0"/>
                  <a:cs typeface="Arial" pitchFamily="34" charset="0"/>
                </a:rPr>
                <a:t>KDa</a:t>
              </a:r>
              <a:endParaRPr lang="en-US" sz="2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245628C-4A02-4053-B160-C7DC0536C6B3}"/>
                </a:ext>
              </a:extLst>
            </p:cNvPr>
            <p:cNvSpPr txBox="1"/>
            <p:nvPr/>
          </p:nvSpPr>
          <p:spPr>
            <a:xfrm>
              <a:off x="6202680" y="1402080"/>
              <a:ext cx="533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75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36EDE27-392D-4EB9-A436-14E7BF262A44}"/>
                </a:ext>
              </a:extLst>
            </p:cNvPr>
            <p:cNvSpPr txBox="1"/>
            <p:nvPr/>
          </p:nvSpPr>
          <p:spPr>
            <a:xfrm>
              <a:off x="6202680" y="2967930"/>
              <a:ext cx="533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37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2829A85-5B6E-4E1C-9458-47A30BE49F77}"/>
                </a:ext>
              </a:extLst>
            </p:cNvPr>
            <p:cNvSpPr txBox="1"/>
            <p:nvPr/>
          </p:nvSpPr>
          <p:spPr>
            <a:xfrm>
              <a:off x="6202680" y="4049970"/>
              <a:ext cx="533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25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4185E98-AFB2-4314-80A7-A5D8D77D65EF}"/>
                </a:ext>
              </a:extLst>
            </p:cNvPr>
            <p:cNvCxnSpPr/>
            <p:nvPr/>
          </p:nvCxnSpPr>
          <p:spPr>
            <a:xfrm rot="10800000">
              <a:off x="6278880" y="3640772"/>
              <a:ext cx="91440" cy="1588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3657A7E-3D60-4E86-99AF-2CB318374584}"/>
                </a:ext>
              </a:extLst>
            </p:cNvPr>
            <p:cNvSpPr txBox="1"/>
            <p:nvPr/>
          </p:nvSpPr>
          <p:spPr>
            <a:xfrm>
              <a:off x="6324600" y="3444240"/>
              <a:ext cx="5334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Arial" pitchFamily="34" charset="0"/>
                  <a:cs typeface="Arial" pitchFamily="34" charset="0"/>
                </a:rPr>
                <a:t>28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C0A2AA8-4EE7-4BE6-BC5E-E42F24935744}"/>
                </a:ext>
              </a:extLst>
            </p:cNvPr>
            <p:cNvSpPr txBox="1"/>
            <p:nvPr/>
          </p:nvSpPr>
          <p:spPr>
            <a:xfrm>
              <a:off x="2232660" y="-762000"/>
              <a:ext cx="2667000" cy="381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EndoG</a:t>
              </a:r>
              <a:r>
                <a:rPr lang="en-US" dirty="0"/>
                <a:t> purification profile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458489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25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2</cp:revision>
  <dcterms:created xsi:type="dcterms:W3CDTF">2021-05-23T17:32:14Z</dcterms:created>
  <dcterms:modified xsi:type="dcterms:W3CDTF">2021-05-23T17:33:58Z</dcterms:modified>
</cp:coreProperties>
</file>